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85" r:id="rId5"/>
    <p:sldId id="258" r:id="rId6"/>
    <p:sldId id="262" r:id="rId7"/>
    <p:sldId id="265" r:id="rId8"/>
    <p:sldId id="266" r:id="rId9"/>
    <p:sldId id="267" r:id="rId10"/>
    <p:sldId id="259" r:id="rId11"/>
    <p:sldId id="268" r:id="rId12"/>
    <p:sldId id="260" r:id="rId13"/>
    <p:sldId id="269" r:id="rId14"/>
    <p:sldId id="270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Nefelim" initials="MN" lastIdx="3" clrIdx="0">
    <p:extLst>
      <p:ext uri="{19B8F6BF-5375-455C-9EA6-DF929625EA0E}">
        <p15:presenceInfo xmlns:p15="http://schemas.microsoft.com/office/powerpoint/2012/main" userId="ed0bd3c5d5d245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9"/>
    <a:srgbClr val="20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8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77C7-4996-48D4-8004-CA00389815E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D40F-F455-4517-9832-47AF08342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4D40F-F455-4517-9832-47AF08342A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0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7000">
              <a:schemeClr val="bg1">
                <a:lumMod val="85000"/>
              </a:schemeClr>
            </a:gs>
            <a:gs pos="72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CD2-1FF4-4C07-A77E-E29013BB141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0"/>
            <a:ext cx="8014915" cy="28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196" y="3556012"/>
            <a:ext cx="58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Choose a dog</a:t>
            </a:r>
            <a:endParaRPr lang="ru-RU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ru-RU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(Выбери собаку)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7224" y="6233823"/>
            <a:ext cx="30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Долматов Максим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Разметки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653" t="44832" r="89805" b="41420"/>
          <a:stretch/>
        </p:blipFill>
        <p:spPr>
          <a:xfrm>
            <a:off x="838200" y="2690037"/>
            <a:ext cx="2842014" cy="2519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399625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поступим и с разметками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80214" y="2725188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видео, и пару </a:t>
            </a:r>
            <a:r>
              <a:rPr lang="en-US" dirty="0" smtClean="0"/>
              <a:t>alertdialog’s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1832" y="3392610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</a:t>
            </a:r>
            <a:r>
              <a:rPr lang="en-US" dirty="0" smtClean="0"/>
              <a:t> </a:t>
            </a:r>
            <a:r>
              <a:rPr lang="ru-RU" dirty="0" smtClean="0"/>
              <a:t>краткосрочный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758715"/>
            <a:ext cx="1094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отвечают за простые разметки с разными элементами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01832" y="376194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832" y="4502036"/>
            <a:ext cx="513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ячейку </a:t>
            </a:r>
            <a:r>
              <a:rPr lang="en-US" sz="2400" dirty="0" smtClean="0"/>
              <a:t>listview </a:t>
            </a:r>
            <a:r>
              <a:rPr lang="ru-RU" sz="2400" dirty="0" smtClean="0"/>
              <a:t>и переход на нее</a:t>
            </a:r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3590" t="42422" r="88627" b="42535"/>
          <a:stretch/>
        </p:blipFill>
        <p:spPr>
          <a:xfrm>
            <a:off x="413795" y="2690037"/>
            <a:ext cx="3255610" cy="26544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23450" y="4076354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кастомный </a:t>
            </a:r>
            <a:r>
              <a:rPr lang="en-US" dirty="0" smtClean="0"/>
              <a:t>alertdialog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общем и целом ( разметка 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3708" y="1524938"/>
            <a:ext cx="4479111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smeshbtnfilter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/customtextview2"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mixedtype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OnClick,UsingOnClickInXml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3708" y="4352491"/>
            <a:ext cx="38699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videodescription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6124" y="2008228"/>
            <a:ext cx="5795481" cy="21852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="10dp«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:iconifiedByDefault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="false"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:queryHint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Введите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наименование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породы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982" y="4510982"/>
            <a:ext cx="5640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Тут ничего сверхъестественного, только прошу обратить внимание на </a:t>
            </a:r>
            <a:r>
              <a:rPr lang="en-US" sz="2800" dirty="0" smtClean="0"/>
              <a:t>background  </a:t>
            </a:r>
            <a:r>
              <a:rPr lang="ru-RU" sz="2800" dirty="0" smtClean="0"/>
              <a:t>и на приписки </a:t>
            </a:r>
            <a:r>
              <a:rPr lang="en-US" sz="2800" dirty="0" err="1" smtClean="0"/>
              <a:t>android.widget</a:t>
            </a:r>
            <a:r>
              <a:rPr lang="en-US" sz="2800" dirty="0" smtClean="0"/>
              <a:t>. 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r>
              <a:rPr lang="ru-RU" sz="2000" dirty="0" smtClean="0"/>
              <a:t>На это сделан основной упор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Drawable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495286"/>
            <a:ext cx="93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Содержится около 70 разных элементов, каждый не имеет смысла обсуждать, так что возьмем по одному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482" t="17128" r="90218" b="66024"/>
          <a:stretch/>
        </p:blipFill>
        <p:spPr>
          <a:xfrm>
            <a:off x="1100594" y="2636228"/>
            <a:ext cx="2131925" cy="2404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617" y="5534108"/>
            <a:ext cx="30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layout to customization widgets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11" t="54134" r="90179" b="38342"/>
          <a:stretch/>
        </p:blipFill>
        <p:spPr>
          <a:xfrm>
            <a:off x="5031024" y="2523213"/>
            <a:ext cx="2129951" cy="1071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1023" y="4256895"/>
            <a:ext cx="21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Иконки, ярлыки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3469" t="33665" r="88694" b="42007"/>
          <a:stretch/>
        </p:blipFill>
        <p:spPr>
          <a:xfrm>
            <a:off x="8959478" y="2511210"/>
            <a:ext cx="2308322" cy="3022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7240" y="5708299"/>
            <a:ext cx="282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Фотографии (собаки, и в общем)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custom…. (</a:t>
            </a:r>
            <a:r>
              <a:rPr lang="ru-RU" dirty="0" smtClean="0"/>
              <a:t> красивая разметка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84401"/>
            <a:ext cx="794801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="#96898F"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="#7E7F92"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2496" t="29477" r="20371" b="26083"/>
          <a:stretch/>
        </p:blipFill>
        <p:spPr>
          <a:xfrm>
            <a:off x="9164496" y="1984401"/>
            <a:ext cx="2301284" cy="2518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61364" t="26095" r="17216" b="23400"/>
          <a:stretch/>
        </p:blipFill>
        <p:spPr>
          <a:xfrm>
            <a:off x="838200" y="3951748"/>
            <a:ext cx="2531757" cy="251832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47375" y="5266329"/>
            <a:ext cx="751840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="135"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="#507D9A"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="#B85F5F"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&lt;corners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:radius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="999dp"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ru-RU" altLang="en-US" sz="11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317" y="3248389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Background </a:t>
            </a:r>
            <a:r>
              <a:rPr lang="ru-RU" sz="2000" dirty="0" smtClean="0"/>
              <a:t>который используется на каждом шагу 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12830" y="4125452"/>
            <a:ext cx="429797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custombtnsearch</a:t>
            </a:r>
            <a:r>
              <a:rPr lang="en-US" altLang="en-US" sz="1000" dirty="0" smtClean="0">
                <a:solidFill>
                  <a:srgbClr val="6A8759"/>
                </a:solidFill>
                <a:latin typeface="JetBrains Mono"/>
              </a:rPr>
              <a:t>”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(</a:t>
            </a:r>
            <a:r>
              <a:rPr lang="ru-RU" dirty="0" smtClean="0"/>
              <a:t>иконки или же </a:t>
            </a:r>
            <a:r>
              <a:rPr lang="en-US" dirty="0" smtClean="0"/>
              <a:t>Vector Asset)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7982" y="2902588"/>
            <a:ext cx="3340979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btniform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:layout_gravity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showAlertDialogDesk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info_icon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UsingOnClickInXml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4909" y="3311237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Пример использования на кнопке ( в таблице </a:t>
            </a:r>
            <a:r>
              <a:rPr lang="en-US" sz="2000" dirty="0" smtClean="0"/>
              <a:t>(info icon)</a:t>
            </a:r>
            <a:r>
              <a:rPr lang="ru-RU" sz="2000" dirty="0" smtClean="0"/>
              <a:t>)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9268" y="5438018"/>
            <a:ext cx="11713463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&lt;vector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:alpha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="0.75"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="#313131"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&lt;path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:fillColor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android:color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/white"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:pathData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="M12,2C6.48,2 2,6.48 2,12s4.48,10 10,10 10,-4.48 10,-10S17.52,2 12,2zM13,17h-2v-6h2v6zM13,9h-2L11,7h2v2z"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&lt;/vector&gt;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5285" t="27037" r="5568" b="26499"/>
          <a:stretch/>
        </p:blipFill>
        <p:spPr>
          <a:xfrm>
            <a:off x="9015150" y="2468096"/>
            <a:ext cx="2338650" cy="2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“</a:t>
            </a:r>
            <a:r>
              <a:rPr lang="ru-RU" sz="4800" dirty="0" smtClean="0">
                <a:solidFill>
                  <a:srgbClr val="204099"/>
                </a:solidFill>
              </a:rPr>
              <a:t>Перспективы</a:t>
            </a:r>
            <a:r>
              <a:rPr lang="en-US" sz="4800" dirty="0" smtClean="0">
                <a:solidFill>
                  <a:srgbClr val="204099"/>
                </a:solidFill>
              </a:rPr>
              <a:t>”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8326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Перспективы на будущее ( ближайшее ):</a:t>
            </a:r>
          </a:p>
          <a:p>
            <a:r>
              <a:rPr lang="ru-RU" sz="2800" i="1" dirty="0" smtClean="0"/>
              <a:t>Создание и подключение БД (база данных)</a:t>
            </a:r>
          </a:p>
          <a:p>
            <a:r>
              <a:rPr lang="ru-RU" sz="2800" i="1" dirty="0" smtClean="0"/>
              <a:t>Переход на </a:t>
            </a:r>
            <a:r>
              <a:rPr lang="en-US" sz="2800" i="1" dirty="0" err="1" smtClean="0"/>
              <a:t>RecyclerView</a:t>
            </a:r>
            <a:r>
              <a:rPr lang="en-US" sz="2800" i="1" dirty="0" smtClean="0"/>
              <a:t>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006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01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GitHub </a:t>
            </a:r>
            <a:r>
              <a:rPr lang="ru-RU" sz="4800" dirty="0" smtClean="0"/>
              <a:t>и приложение</a:t>
            </a:r>
            <a:endParaRPr lang="en-US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73236"/>
            <a:ext cx="832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266709" y="1946920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https://github.com/qwezzet/ChooseADog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815" b="68426" l="54948" r="74219"/>
                    </a14:imgEffect>
                  </a14:imgLayer>
                </a14:imgProps>
              </a:ext>
            </a:extLst>
          </a:blip>
          <a:srcRect l="57288" t="42405" r="32434" b="39818"/>
          <a:stretch/>
        </p:blipFill>
        <p:spPr>
          <a:xfrm>
            <a:off x="557162" y="4073236"/>
            <a:ext cx="2404533" cy="2339546"/>
          </a:xfrm>
          <a:prstGeom prst="rect">
            <a:avLst/>
          </a:prstGeom>
        </p:spPr>
      </p:pic>
      <p:pic>
        <p:nvPicPr>
          <p:cNvPr id="1028" name="Picture 4" descr="http://qrcoder.ru/code/?https%3A%2F%2Fgithub.com%2Fqwezzet%2FChooseADog&amp;10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0" y="1525750"/>
            <a:ext cx="2249115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60630" y="4881037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Само приложение (</a:t>
            </a:r>
            <a:r>
              <a:rPr lang="en-US" sz="3200" dirty="0" smtClean="0"/>
              <a:t>Choose a dog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8" name="Picture 2" descr="http://qrcoder.ru/code/?https%3A%2F%2Fgithub.com%2Fqwezzet%2FChooseADog%2Freleases%2Fdownload%2Ffirst%2Fapp-debug.apk&amp;10&amp;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79" y="4151016"/>
            <a:ext cx="2261766" cy="226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Суть проекта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870326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Человек хочет собаку, но не знает какую, тогда на помощь приходит мой проект (приложение)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209" y="2495097"/>
            <a:ext cx="1062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либо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941191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Более распространенная ситуация, когда ребенок просит дом. питомца (собаку), но не знает какого именно, и на этом вопрос закрывается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381817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Но на помощь приходит мой проект, где человек может выбрать собаку под свой тип или условия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1094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в приложении имеется возможность найти подробную информацию о размерах разных пород! (с видео)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41" y="355751"/>
            <a:ext cx="2748797" cy="61084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9" y="365125"/>
            <a:ext cx="2775901" cy="61686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2" y="355752"/>
            <a:ext cx="2748797" cy="61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7" y="1053169"/>
            <a:ext cx="2133853" cy="47418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02" y="1053169"/>
            <a:ext cx="2133602" cy="47413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0" y="1078436"/>
            <a:ext cx="2110861" cy="46908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3" y="1078436"/>
            <a:ext cx="21336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Классы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269220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удобности разделим классы на группы</a:t>
            </a:r>
            <a:endParaRPr lang="en-US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553" t="19094" r="91786" b="66314"/>
          <a:stretch/>
        </p:blipFill>
        <p:spPr>
          <a:xfrm>
            <a:off x="838200" y="2236428"/>
            <a:ext cx="2711232" cy="355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432" y="225397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разметку в которой находится видео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9432" y="2673630"/>
            <a:ext cx="6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начальный (приветственный) экран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9432" y="3089349"/>
            <a:ext cx="5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9432" y="3879877"/>
            <a:ext cx="552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 эти 3 активности отвечают за </a:t>
            </a:r>
            <a:r>
              <a:rPr lang="en-US" sz="2000" dirty="0" smtClean="0"/>
              <a:t>listview </a:t>
            </a:r>
            <a:r>
              <a:rPr lang="ru-RU" sz="2000" dirty="0" smtClean="0"/>
              <a:t>и переход на нее ( с фильтрами )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49432" y="5413195"/>
            <a:ext cx="366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Является главным экраном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432" y="4975758"/>
            <a:ext cx="37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0409A"/>
                </a:solidFill>
              </a:rPr>
              <a:t>SplashActivity</a:t>
            </a:r>
            <a:endParaRPr lang="en-US" dirty="0">
              <a:solidFill>
                <a:srgbClr val="20409A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458"/>
            <a:ext cx="2166987" cy="4815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6935" y="1630458"/>
            <a:ext cx="6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Некий начальный экран, который проходит очень быстро( 1 сек ), на 12 </a:t>
            </a:r>
            <a:r>
              <a:rPr lang="en-US" dirty="0" err="1" smtClean="0"/>
              <a:t>android’e</a:t>
            </a:r>
            <a:r>
              <a:rPr lang="en-US" dirty="0" smtClean="0"/>
              <a:t> </a:t>
            </a:r>
            <a:r>
              <a:rPr lang="ru-RU" dirty="0" smtClean="0"/>
              <a:t>он уже встроен на все приложения автоматом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66935" y="2956021"/>
            <a:ext cx="8417499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1111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exception) {     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exception.printStackTrace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SplashActivity.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31" y="52438"/>
            <a:ext cx="10515600" cy="1325563"/>
          </a:xfrm>
        </p:spPr>
        <p:txBody>
          <a:bodyPr/>
          <a:lstStyle/>
          <a:p>
            <a:r>
              <a:rPr lang="en-US" dirty="0" err="1" smtClean="0"/>
              <a:t>TwoActivity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6031" y="1378001"/>
            <a:ext cx="10015883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initSearchWidgets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SearchView.OnQueryTextListener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onQueryTextSubmit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onQueryTextChange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currentSearchText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&lt;State&gt;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: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||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"all"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adapter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 </a:t>
            </a:r>
            <a:r>
              <a:rPr lang="en-US" sz="3600" dirty="0"/>
              <a:t>listview </a:t>
            </a:r>
            <a:r>
              <a:rPr lang="ru-RU" sz="3600" dirty="0"/>
              <a:t>и переход на него соответственно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3727" y="3234343"/>
            <a:ext cx="6882012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nm[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avstr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6998" y="4170421"/>
            <a:ext cx="869340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setupOnClickListener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-&gt;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State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(State)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.getItemAtPosition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StateAboutDog.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showDeital.putExtra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selectedState.getId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727" y="1477988"/>
            <a:ext cx="603653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err="1" smtClean="0"/>
              <a:t>StateAdapter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StateAboutDog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4276" y="5930261"/>
            <a:ext cx="5941498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textView2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dogdescription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textView3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dogsecondporoda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09" y="5469269"/>
            <a:ext cx="86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StateAdapter</a:t>
            </a:r>
            <a:r>
              <a:rPr lang="en-US" sz="2000" dirty="0" smtClean="0"/>
              <a:t> </a:t>
            </a:r>
            <a:r>
              <a:rPr lang="ru-RU" sz="2000" dirty="0" smtClean="0"/>
              <a:t>хранит в себе основу </a:t>
            </a:r>
            <a:r>
              <a:rPr lang="en-US" sz="2000" dirty="0" smtClean="0"/>
              <a:t>list</a:t>
            </a:r>
            <a:r>
              <a:rPr lang="ru-RU" sz="2000" dirty="0" smtClean="0"/>
              <a:t>_</a:t>
            </a:r>
            <a:r>
              <a:rPr lang="en-US" sz="2000" dirty="0" smtClean="0"/>
              <a:t>item</a:t>
            </a:r>
            <a:r>
              <a:rPr lang="ru-RU" sz="2000" dirty="0" smtClean="0"/>
              <a:t> о котором поговорим позже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276" y="1899295"/>
            <a:ext cx="6487673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76" y="1394882"/>
            <a:ext cx="948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State </a:t>
            </a:r>
            <a:r>
              <a:rPr lang="ru-RU" sz="2000" dirty="0" smtClean="0"/>
              <a:t>имеет описание </a:t>
            </a:r>
            <a:r>
              <a:rPr lang="en-US" sz="2000" dirty="0" smtClean="0"/>
              <a:t>listview </a:t>
            </a:r>
            <a:r>
              <a:rPr lang="ru-RU" sz="2000" dirty="0" smtClean="0"/>
              <a:t>и в нем находятся </a:t>
            </a:r>
            <a:r>
              <a:rPr lang="en-US" sz="2000" dirty="0" smtClean="0"/>
              <a:t>getter’</a:t>
            </a:r>
            <a:r>
              <a:rPr lang="ru-RU" sz="2000" dirty="0" smtClean="0"/>
              <a:t>ы и </a:t>
            </a:r>
            <a:r>
              <a:rPr lang="en-US" sz="2000" dirty="0" smtClean="0"/>
              <a:t>setter’</a:t>
            </a:r>
            <a:r>
              <a:rPr lang="ru-RU" sz="2000" dirty="0" smtClean="0"/>
              <a:t>ы для переменных</a:t>
            </a:r>
            <a:endParaRPr lang="en-US" sz="2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4276" y="4453606"/>
            <a:ext cx="57980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Intent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prevIntent.getStringExtra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TwoActivity.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Integer.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A9B7C6"/>
                </a:solidFill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276" y="3760384"/>
            <a:ext cx="1038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StateAboutDog</a:t>
            </a:r>
            <a:r>
              <a:rPr lang="en-US" dirty="0" smtClean="0"/>
              <a:t> </a:t>
            </a:r>
            <a:r>
              <a:rPr lang="ru-RU" dirty="0" smtClean="0"/>
              <a:t>подвязана к разметке, и передает туда значения с </a:t>
            </a:r>
            <a:r>
              <a:rPr lang="en-US" dirty="0" err="1" smtClean="0"/>
              <a:t>StateAdapter</a:t>
            </a:r>
            <a:r>
              <a:rPr lang="ru-RU" dirty="0" smtClean="0"/>
              <a:t>, также есть </a:t>
            </a:r>
            <a:r>
              <a:rPr lang="en-US" dirty="0" err="1" smtClean="0"/>
              <a:t>setValues</a:t>
            </a:r>
            <a:r>
              <a:rPr lang="ru-RU" dirty="0" smtClean="0"/>
              <a:t>, где есть инфа о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494</Words>
  <Application>Microsoft Office PowerPoint</Application>
  <PresentationFormat>Широкоэкранный</PresentationFormat>
  <Paragraphs>77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Arial Rounded MT Bold</vt:lpstr>
      <vt:lpstr>Calibri</vt:lpstr>
      <vt:lpstr>Calibri Light</vt:lpstr>
      <vt:lpstr>JetBrains Mono</vt:lpstr>
      <vt:lpstr>Тема Office</vt:lpstr>
      <vt:lpstr>Презентация PowerPoint</vt:lpstr>
      <vt:lpstr>Суть проекта</vt:lpstr>
      <vt:lpstr>Презентация PowerPoint</vt:lpstr>
      <vt:lpstr>Презентация PowerPoint</vt:lpstr>
      <vt:lpstr>Классы </vt:lpstr>
      <vt:lpstr>SplashActivity</vt:lpstr>
      <vt:lpstr>TwoActivity</vt:lpstr>
      <vt:lpstr>Сам listview и переход на него соответственно </vt:lpstr>
      <vt:lpstr>State StateAdapter и StateAboutDog</vt:lpstr>
      <vt:lpstr>Разметки</vt:lpstr>
      <vt:lpstr>В общем и целом ( разметка )</vt:lpstr>
      <vt:lpstr>Drawable</vt:lpstr>
      <vt:lpstr>custom…. ( красивая разметка )</vt:lpstr>
      <vt:lpstr>Icon (иконки или же Vector Asset)</vt:lpstr>
      <vt:lpstr>“Перспективы”</vt:lpstr>
      <vt:lpstr>GitHub и 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 Nefelim</dc:creator>
  <cp:lastModifiedBy>Mr. Nefelim</cp:lastModifiedBy>
  <cp:revision>44</cp:revision>
  <dcterms:created xsi:type="dcterms:W3CDTF">2022-05-09T07:29:21Z</dcterms:created>
  <dcterms:modified xsi:type="dcterms:W3CDTF">2022-05-22T17:32:14Z</dcterms:modified>
</cp:coreProperties>
</file>